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269" r:id="rId15"/>
    <p:sldId id="270" r:id="rId16"/>
    <p:sldId id="274" r:id="rId17"/>
    <p:sldId id="271" r:id="rId18"/>
    <p:sldId id="272" r:id="rId19"/>
    <p:sldId id="276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5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2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B3140-3D60-4E1F-8BEF-C010E83BDF9B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C310A-17B9-4242-B14D-CF8C683FF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7.png"/><Relationship Id="rId7" Type="http://schemas.openxmlformats.org/officeDocument/2006/relationships/image" Target="../media/image6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Открытие военно-патриотического месячника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174" r="-1017"/>
          <a:stretch/>
        </p:blipFill>
        <p:spPr>
          <a:xfrm rot="21170954">
            <a:off x="13777" y="320584"/>
            <a:ext cx="6068449" cy="2808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744" r="-409"/>
          <a:stretch/>
        </p:blipFill>
        <p:spPr>
          <a:xfrm>
            <a:off x="6096000" y="61789"/>
            <a:ext cx="6071550" cy="3437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r="447" b="21282"/>
          <a:stretch/>
        </p:blipFill>
        <p:spPr>
          <a:xfrm rot="228586">
            <a:off x="263011" y="3299131"/>
            <a:ext cx="5380891" cy="227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769" r="1215" b="21923"/>
          <a:stretch/>
        </p:blipFill>
        <p:spPr>
          <a:xfrm>
            <a:off x="5050718" y="3606226"/>
            <a:ext cx="7047496" cy="2250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3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«</a:t>
            </a:r>
            <a:r>
              <a:rPr lang="ru-RU" sz="3200" b="1" dirty="0"/>
              <a:t>Казачьи старты</a:t>
            </a:r>
            <a:r>
              <a:rPr lang="ru-RU" sz="3200" b="1" dirty="0" smtClean="0"/>
              <a:t>» и игровые виды спорта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1" y="1464835"/>
            <a:ext cx="6160477" cy="4620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1" r="-2509"/>
          <a:stretch/>
        </p:blipFill>
        <p:spPr>
          <a:xfrm>
            <a:off x="272563" y="186288"/>
            <a:ext cx="5029198" cy="2983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743" r="-72" b="13974"/>
          <a:stretch/>
        </p:blipFill>
        <p:spPr>
          <a:xfrm>
            <a:off x="1324709" y="3304728"/>
            <a:ext cx="6296764" cy="27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Акции в поддержку спецоперации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93430"/>
            <a:ext cx="398145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4" r="142"/>
          <a:stretch/>
        </p:blipFill>
        <p:spPr>
          <a:xfrm>
            <a:off x="7717886" y="193430"/>
            <a:ext cx="4397914" cy="3666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15" y="1882653"/>
            <a:ext cx="5588977" cy="4191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47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Зарница 2022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 r="32" b="9616"/>
          <a:stretch/>
        </p:blipFill>
        <p:spPr>
          <a:xfrm>
            <a:off x="193432" y="165688"/>
            <a:ext cx="6163406" cy="3859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 r="140"/>
          <a:stretch/>
        </p:blipFill>
        <p:spPr>
          <a:xfrm rot="425994">
            <a:off x="5809700" y="2117907"/>
            <a:ext cx="6283569" cy="3789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6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Парад Победы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 r="14150" b="-397"/>
          <a:stretch/>
        </p:blipFill>
        <p:spPr>
          <a:xfrm>
            <a:off x="5406818" y="1178169"/>
            <a:ext cx="6708983" cy="3879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 r="5644" b="6538"/>
          <a:stretch/>
        </p:blipFill>
        <p:spPr>
          <a:xfrm rot="21289220">
            <a:off x="309703" y="56908"/>
            <a:ext cx="4989772" cy="2945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247">
            <a:off x="208795" y="2769313"/>
            <a:ext cx="4554638" cy="3196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1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Бессмертный полк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9" y="834239"/>
            <a:ext cx="6396135" cy="4294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74" y="332702"/>
            <a:ext cx="4037135" cy="5382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5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141" y="6042514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Профильная площадка «Казаком быть – </a:t>
            </a:r>
            <a:br>
              <a:rPr lang="ru-RU" sz="3200" dirty="0" smtClean="0"/>
            </a:br>
            <a:r>
              <a:rPr lang="ru-RU" sz="3200" dirty="0" smtClean="0"/>
              <a:t>Родину любить!»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6829"/>
          <a:stretch/>
        </p:blipFill>
        <p:spPr>
          <a:xfrm>
            <a:off x="1207477" y="326140"/>
            <a:ext cx="9777046" cy="5311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37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Велопробег Победа 77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8144">
            <a:off x="35171" y="392448"/>
            <a:ext cx="6243759" cy="4682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10" r="557" b="14220"/>
          <a:stretch/>
        </p:blipFill>
        <p:spPr>
          <a:xfrm rot="414827">
            <a:off x="6231856" y="2705732"/>
            <a:ext cx="5750170" cy="283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7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Музейные выставки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0" y="743047"/>
            <a:ext cx="6191250" cy="4477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12" y="191178"/>
            <a:ext cx="4415204" cy="5886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1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2454" y="6084825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Муниципальный конкурс по </a:t>
            </a:r>
            <a:br>
              <a:rPr lang="ru-RU" sz="3200" dirty="0" smtClean="0"/>
            </a:br>
            <a:r>
              <a:rPr lang="ru-RU" sz="3200" dirty="0" smtClean="0"/>
              <a:t>организации почётной вахты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3" y="608318"/>
            <a:ext cx="6328997" cy="4746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442">
            <a:off x="6725317" y="1144312"/>
            <a:ext cx="5205778" cy="39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Церемонии поднятия флага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" b="20734"/>
          <a:stretch/>
        </p:blipFill>
        <p:spPr>
          <a:xfrm rot="307459">
            <a:off x="6675664" y="387443"/>
            <a:ext cx="4893903" cy="518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 r="4396" b="20641"/>
          <a:stretch/>
        </p:blipFill>
        <p:spPr>
          <a:xfrm rot="21240668">
            <a:off x="656492" y="408845"/>
            <a:ext cx="5459396" cy="4958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7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Мы гордимся нашими воспитанниками и их достижениями («Слава России», «Млечный путь», «Звезда спасения»  и др.)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20" y="8436"/>
            <a:ext cx="3377615" cy="4503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464">
            <a:off x="511298" y="233705"/>
            <a:ext cx="1626820" cy="2300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938">
            <a:off x="1867463" y="1999755"/>
            <a:ext cx="1739220" cy="2464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4476">
            <a:off x="423427" y="3341098"/>
            <a:ext cx="1673500" cy="2341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14020" r="22831" b="1975"/>
          <a:stretch/>
        </p:blipFill>
        <p:spPr>
          <a:xfrm>
            <a:off x="8619808" y="69095"/>
            <a:ext cx="3452031" cy="35093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860" r="-294" b="13340"/>
          <a:stretch/>
        </p:blipFill>
        <p:spPr>
          <a:xfrm rot="21144456">
            <a:off x="6000721" y="2205633"/>
            <a:ext cx="4462231" cy="3369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4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Уроки мужества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2877"/>
          <a:stretch/>
        </p:blipFill>
        <p:spPr>
          <a:xfrm>
            <a:off x="68395" y="154965"/>
            <a:ext cx="3439740" cy="4249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32307" r="2323"/>
          <a:stretch/>
        </p:blipFill>
        <p:spPr>
          <a:xfrm>
            <a:off x="5053381" y="154965"/>
            <a:ext cx="6274678" cy="3081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000" r="513"/>
          <a:stretch/>
        </p:blipFill>
        <p:spPr>
          <a:xfrm rot="741529">
            <a:off x="7317995" y="3478218"/>
            <a:ext cx="4560277" cy="2750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r="-540"/>
          <a:stretch/>
        </p:blipFill>
        <p:spPr>
          <a:xfrm rot="21067786">
            <a:off x="1762103" y="2875421"/>
            <a:ext cx="4648264" cy="3144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1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Всероссийские акции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" y="78857"/>
            <a:ext cx="5556738" cy="416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6" y="55022"/>
            <a:ext cx="3935579" cy="2186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-56"/>
          <a:stretch/>
        </p:blipFill>
        <p:spPr>
          <a:xfrm>
            <a:off x="6815503" y="2296991"/>
            <a:ext cx="5266593" cy="3640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0347">
            <a:off x="10212673" y="114668"/>
            <a:ext cx="1767029" cy="2522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758">
            <a:off x="1236170" y="3322989"/>
            <a:ext cx="2149719" cy="2866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5129" r="101" b="12924"/>
          <a:stretch/>
        </p:blipFill>
        <p:spPr>
          <a:xfrm rot="631026">
            <a:off x="4371179" y="3078623"/>
            <a:ext cx="2049086" cy="279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6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Кросс-походы, </a:t>
            </a:r>
            <a:r>
              <a:rPr lang="ru-RU" dirty="0" err="1" smtClean="0"/>
              <a:t>турслёты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" y="-1"/>
            <a:ext cx="6096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09" y="160783"/>
            <a:ext cx="2791558" cy="3722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725615"/>
            <a:ext cx="4317025" cy="3237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511">
            <a:off x="3684455" y="2837366"/>
            <a:ext cx="3781161" cy="2835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5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185" y="6024929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Зональный конкурс </a:t>
            </a:r>
            <a:br>
              <a:rPr lang="ru-RU" sz="3200" dirty="0" smtClean="0"/>
            </a:br>
            <a:r>
              <a:rPr lang="ru-RU" sz="3200" dirty="0" smtClean="0"/>
              <a:t>«Патриотическая песня»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0" y="67831"/>
            <a:ext cx="8469922" cy="564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8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Встречи с военными и ветеранами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" y="77810"/>
            <a:ext cx="7622931" cy="3430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79" y="2754824"/>
            <a:ext cx="6769344" cy="3208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9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141" y="6033720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/>
              <a:t>Чамлыкский</a:t>
            </a:r>
            <a:r>
              <a:rPr lang="ru-RU" sz="3200" b="1" dirty="0"/>
              <a:t> поминовения,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Михайловские </a:t>
            </a:r>
            <a:r>
              <a:rPr lang="ru-RU" sz="3200" b="1" dirty="0"/>
              <a:t>поминовения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97" y="73391"/>
            <a:ext cx="4415204" cy="5886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57" y="73391"/>
            <a:ext cx="4406412" cy="5875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6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Вахта Памяти, Пост №1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r="670"/>
          <a:stretch/>
        </p:blipFill>
        <p:spPr>
          <a:xfrm>
            <a:off x="90855" y="109903"/>
            <a:ext cx="5553808" cy="3448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86" y="113200"/>
            <a:ext cx="3824654" cy="2868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" r="31274" b="1"/>
          <a:stretch/>
        </p:blipFill>
        <p:spPr>
          <a:xfrm rot="395560">
            <a:off x="6751213" y="2793715"/>
            <a:ext cx="5029200" cy="3375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r="-160" b="15770"/>
          <a:stretch/>
        </p:blipFill>
        <p:spPr>
          <a:xfrm>
            <a:off x="1324709" y="3059458"/>
            <a:ext cx="5729654" cy="2843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7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83</Words>
  <Application>Microsoft Office PowerPoint</Application>
  <PresentationFormat>Широкоэкранный</PresentationFormat>
  <Paragraphs>19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Церемонии поднятия флага</vt:lpstr>
      <vt:lpstr>Уроки мужества</vt:lpstr>
      <vt:lpstr>Всероссийские акции</vt:lpstr>
      <vt:lpstr>Кросс-походы, турслёты</vt:lpstr>
      <vt:lpstr>Зональный конкурс  «Патриотическая песня»</vt:lpstr>
      <vt:lpstr>Встречи с военными и ветеранами</vt:lpstr>
      <vt:lpstr>Чамлыкский поминовения,  Михайловские поминовения</vt:lpstr>
      <vt:lpstr>Вахта Памяти, Пост №1</vt:lpstr>
      <vt:lpstr>Открытие военно-патриотического месячника</vt:lpstr>
      <vt:lpstr>«Казачьи старты» и игровые виды спорта</vt:lpstr>
      <vt:lpstr>Акции в поддержку спецоперации</vt:lpstr>
      <vt:lpstr>Зарница 2022</vt:lpstr>
      <vt:lpstr>Парад Победы</vt:lpstr>
      <vt:lpstr>Бессмертный полк</vt:lpstr>
      <vt:lpstr>Профильная площадка «Казаком быть –  Родину любить!»</vt:lpstr>
      <vt:lpstr>Велопробег Победа 77</vt:lpstr>
      <vt:lpstr>Музейные выставки</vt:lpstr>
      <vt:lpstr>Муниципальный конкурс по  организации почётной вахты</vt:lpstr>
      <vt:lpstr>Мы гордимся нашими воспитанниками и их достижениями («Слава России», «Млечный путь», «Звезда спасения»  и др.)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17</cp:revision>
  <dcterms:created xsi:type="dcterms:W3CDTF">2022-10-23T06:33:02Z</dcterms:created>
  <dcterms:modified xsi:type="dcterms:W3CDTF">2022-10-25T11:22:00Z</dcterms:modified>
</cp:coreProperties>
</file>